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F5B"/>
    <a:srgbClr val="70201E"/>
    <a:srgbClr val="7D619F"/>
    <a:srgbClr val="C0008E"/>
    <a:srgbClr val="CC0099"/>
    <a:srgbClr val="6C548A"/>
    <a:srgbClr val="5E4480"/>
    <a:srgbClr val="652B91"/>
    <a:srgbClr val="99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02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508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3122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16681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9745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22995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2201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7271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97810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4000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9381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4073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C3968-D889-4884-8847-94307D948D21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9F926-C270-4B6E-9E53-132EA40CE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25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988840"/>
            <a:ext cx="8858280" cy="1470025"/>
          </a:xfrm>
          <a:gradFill>
            <a:gsLst>
              <a:gs pos="0">
                <a:schemeClr val="tx2">
                  <a:lumMod val="50000"/>
                </a:schemeClr>
              </a:gs>
              <a:gs pos="60000">
                <a:schemeClr val="accent1">
                  <a:shade val="93000"/>
                  <a:satMod val="130000"/>
                  <a:alpha val="75000"/>
                </a:schemeClr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«Легкая атлетика-королева спорта»</a:t>
            </a:r>
            <a:b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шестом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16632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государственное бюджетное </a:t>
            </a:r>
          </a:p>
          <a:p>
            <a:pPr lvl="0"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образовательное учреждение</a:t>
            </a:r>
          </a:p>
          <a:p>
            <a:pPr lvl="0"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«Спасский индустриально-экономический колледж»</a:t>
            </a:r>
          </a:p>
          <a:p>
            <a:pPr lvl="0"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08.02.09 Монтаж, наладка и эксплуатация электрооборудования промышленных и гражданских зданий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941168"/>
            <a:ext cx="806489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студентка:   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Брулева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Ю.О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                                                                        Суханова О.Ю.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6021288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Спасск-Дальний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" y="116632"/>
            <a:ext cx="976910" cy="778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8541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flythrough hasBounce="1"/>
        <p:sndAc>
          <p:stSnd>
            <p:snd r:embed="rId5" name="laser.wav"/>
          </p:stSnd>
        </p:sndAc>
      </p:transition>
    </mc:Choice>
    <mc:Fallback>
      <p:transition spd="slow">
        <p:fade/>
        <p:sndAc>
          <p:stSnd>
            <p:snd r:embed="rId2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904" y="260649"/>
            <a:ext cx="8216553" cy="1728192"/>
          </a:xfr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  <a:alpha val="0"/>
                </a:schemeClr>
              </a:gs>
            </a:gsLst>
          </a:gradFill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2005 года Исинбаева побила свой предыдущий рекорд на целых 5 см, сделав прыжок в 5 метров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4356"/>
            <a:ext cx="8178331" cy="46570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650092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1584175"/>
          </a:xfrm>
          <a:gradFill>
            <a:gsLst>
              <a:gs pos="0">
                <a:srgbClr val="70201E">
                  <a:alpha val="13000"/>
                </a:srgbClr>
              </a:gs>
              <a:gs pos="8000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  <a:alpha val="59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 году на Чемпионате мира в Берлине Елена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смогла взять ни одной высоты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финале.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97" y="4096021"/>
            <a:ext cx="4385913" cy="258455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9" y="1959747"/>
            <a:ext cx="3146171" cy="47260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954568"/>
            <a:ext cx="2841028" cy="2057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73528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5"/>
            <a:ext cx="8229600" cy="1872208"/>
          </a:xfrm>
          <a:gradFill>
            <a:gsLst>
              <a:gs pos="0">
                <a:srgbClr val="432F5B">
                  <a:alpha val="26000"/>
                </a:srgb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2010 года Елену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вновь постигла неудача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выступлениях в Дохе девушке не удалось получить даже бронзовую медаль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509120"/>
            <a:ext cx="2846809" cy="20497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783" y="4501422"/>
            <a:ext cx="2752725" cy="2057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420888"/>
            <a:ext cx="3238500" cy="24288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515007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3"/>
            <a:ext cx="8301608" cy="3456384"/>
          </a:xfrm>
          <a:solidFill>
            <a:schemeClr val="accent4">
              <a:lumMod val="40000"/>
              <a:lumOff val="60000"/>
              <a:alpha val="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года упорных тренировок в итоге привели к огромному разочарованию и досаде.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Ввиду допингового скандала с участием российских легкоатлетов, МОК принял решение об отстранении от ОИ-2016 не только запятнавших свою репутацию спортсменов, но и всей сборной России по легкой атлетике.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62" y="3996168"/>
            <a:ext cx="4242817" cy="28285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16"/>
          <a:stretch/>
        </p:blipFill>
        <p:spPr bwMode="auto">
          <a:xfrm>
            <a:off x="4707881" y="3996167"/>
            <a:ext cx="4018870" cy="28285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24122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4494" y="188640"/>
            <a:ext cx="8262650" cy="2952328"/>
          </a:xfrm>
          <a:solidFill>
            <a:schemeClr val="lt1">
              <a:alpha val="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самого последнего момента Елена, не причастная к допинговому скандалу, оспаривала несправедливое решение МОК, подавала иски во всевозможные инстанции, однако 28 июля прыгунья получила окончательный отказ IAAF (Международная ассоциация легкоатлетических федераций).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000"/>
            <a:ext cx="4820440" cy="271846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4" y="3429000"/>
            <a:ext cx="4068452" cy="27123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76793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836712"/>
            <a:ext cx="3285506" cy="5207166"/>
          </a:xfrm>
          <a:gradFill>
            <a:gsLst>
              <a:gs pos="11000">
                <a:schemeClr val="accent3">
                  <a:lumMod val="75000"/>
                </a:schemeClr>
              </a:gs>
              <a:gs pos="55000">
                <a:schemeClr val="accent3">
                  <a:lumMod val="20000"/>
                  <a:lumOff val="80000"/>
                </a:schemeClr>
              </a:gs>
              <a:gs pos="94000">
                <a:schemeClr val="bg1"/>
              </a:gs>
            </a:gsLst>
            <a:lin ang="16200000" scaled="1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 августа 2016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Исинбаева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спортивную карьеру.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836712"/>
            <a:ext cx="4928037" cy="284666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00" y="4409657"/>
            <a:ext cx="2448272" cy="16342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409657"/>
            <a:ext cx="2454198" cy="163453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25101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smtClean="0">
                <a:solidFill>
                  <a:schemeClr val="bg1"/>
                </a:solidFill>
              </a:rPr>
              <a:t>24smi.org/celebrity/446-elena-isinbaeva.html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smtClean="0">
                <a:solidFill>
                  <a:schemeClr val="bg1"/>
                </a:solidFill>
              </a:rPr>
              <a:t>stuki-druki.com/authors/Isinbaeva-Elena.php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http://www.biograph.ru/index.php/whoiswho/2/465-isinbaeva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6726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prstTxWarp prst="textStop">
              <a:avLst/>
            </a:prstTxWarp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4211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F243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F243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  <a:solidFill>
            <a:schemeClr val="lt1">
              <a:alpha val="81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Гаджиевна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Исинбаева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600200"/>
            <a:ext cx="4474840" cy="5069160"/>
          </a:xfrm>
          <a:gradFill>
            <a:gsLst>
              <a:gs pos="11000">
                <a:schemeClr val="accent4">
                  <a:lumMod val="40000"/>
                  <a:lumOff val="60000"/>
                </a:schemeClr>
              </a:gs>
              <a:gs pos="55000">
                <a:schemeClr val="accent4">
                  <a:lumMod val="20000"/>
                  <a:lumOff val="80000"/>
                </a:schemeClr>
              </a:gs>
              <a:gs pos="94000">
                <a:schemeClr val="bg1"/>
              </a:gs>
            </a:gsLst>
            <a:lin ang="16200000" scaled="1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спортсменка, специализирующаяся на прыжках с шестом. Во внушительной копилке достижений гимнастки три олимпийские медали: «золото» на Играх 2004 и 2008 и «бронза» на Олимпиаде 2012 года. Также она трижды становилась чемпионкой мира на соревнованиях на открытом воздухе и четырежды – в помещении.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087219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1656183"/>
          </a:xfrm>
          <a:gradFill>
            <a:gsLst>
              <a:gs pos="0">
                <a:schemeClr val="accent5">
                  <a:lumMod val="50000"/>
                  <a:alpha val="43000"/>
                </a:schemeClr>
              </a:gs>
              <a:gs pos="80000">
                <a:schemeClr val="accent5">
                  <a:lumMod val="75000"/>
                </a:schemeClr>
              </a:gs>
              <a:gs pos="100000">
                <a:schemeClr val="bg1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пятилетнем возрасте Елена пошла в спортшколу, где занималась художественной гимнастикой.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7200800" cy="4243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478414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4691486" cy="5649491"/>
          </a:xfrm>
          <a:gradFill>
            <a:gsLst>
              <a:gs pos="73733">
                <a:srgbClr val="5E4480">
                  <a:alpha val="0"/>
                </a:srgbClr>
              </a:gs>
              <a:gs pos="30000">
                <a:schemeClr val="accent4">
                  <a:lumMod val="50000"/>
                </a:schemeClr>
              </a:gs>
              <a:gs pos="0">
                <a:srgbClr val="C0008E"/>
              </a:gs>
              <a:gs pos="100000">
                <a:srgbClr val="432F5B">
                  <a:alpha val="0"/>
                </a:srgb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1997 году Елена Исинбаева сдала необходимые нормативы и стала мастером спорта. Однако, продолжить занятия и карьеру спортивной гимнастки ей помешал высокий рост (174 см).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567"/>
          <a:stretch/>
        </p:blipFill>
        <p:spPr bwMode="auto">
          <a:xfrm>
            <a:off x="5059300" y="1003911"/>
            <a:ext cx="3783895" cy="46038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8182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620688"/>
            <a:ext cx="8291264" cy="2520280"/>
          </a:xfrm>
          <a:gradFill>
            <a:gsLst>
              <a:gs pos="0">
                <a:srgbClr val="7D619F"/>
              </a:gs>
              <a:gs pos="35000">
                <a:schemeClr val="accent4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</a:gradFill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Менять вид спорта в 15 лет считается рискованным шагом, однако Исинбаева обладала необходимой волей и решительностью для того, чтобы начать обучение фактически с нуля.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0708"/>
            <a:ext cx="4032448" cy="31118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0708"/>
            <a:ext cx="2324100" cy="31118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4087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7"/>
            <a:ext cx="8229600" cy="266429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прыжки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Исинбаевой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показали, что у нее есть почти вся необходимая спортивная подготовка и прирожденная предрасположенность к данному виду спорта.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645024" cy="293626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7"/>
            <a:ext cx="4536504" cy="293626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5635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580" y="476672"/>
            <a:ext cx="8770908" cy="2376264"/>
          </a:xfrm>
          <a:gradFill>
            <a:gsLst>
              <a:gs pos="11000">
                <a:schemeClr val="tx2"/>
              </a:gs>
              <a:gs pos="55000">
                <a:schemeClr val="accent4">
                  <a:lumMod val="75000"/>
                </a:schemeClr>
              </a:gs>
              <a:gs pos="94000">
                <a:srgbClr val="002060"/>
              </a:gs>
            </a:gsLst>
            <a:lin ang="16200000" scaled="1"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1998 году Елена дебютировала на Всемирных юношеских играх с результатом прыжка четыре метра, в 1999 году девушка вновь приняла участие в играх и с результатом 4,10 м одержала свою первую золотую медаль, поставив первый рекорд.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23027"/>
            <a:ext cx="6842729" cy="369996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7777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089" y="620688"/>
            <a:ext cx="8838553" cy="1828800"/>
          </a:xfrm>
          <a:solidFill>
            <a:schemeClr val="lt1">
              <a:alpha val="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2000 году Исинбаева вновь берет "золото" на юниорских играх, побив свой собственный рекорд на 10 см.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9" y="3041114"/>
            <a:ext cx="3724275" cy="37242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3041113"/>
            <a:ext cx="4979707" cy="37242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1936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1944215"/>
          </a:xfrm>
          <a:solidFill>
            <a:srgbClr val="CC0099">
              <a:alpha val="37000"/>
            </a:srgb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три года Елена Исинбаева получила множество медалей среди юниоров.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2003 году установила новый мировой рекорд в 4 м 91 см.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54" y="4653136"/>
            <a:ext cx="3438620" cy="202633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" y="2492896"/>
            <a:ext cx="2970945" cy="19724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84699"/>
            <a:ext cx="2915816" cy="19806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09" y="2492896"/>
            <a:ext cx="2981910" cy="19818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" y="4652975"/>
            <a:ext cx="2688952" cy="202649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276"/>
          <a:stretch/>
        </p:blipFill>
        <p:spPr bwMode="auto">
          <a:xfrm>
            <a:off x="6571295" y="4653135"/>
            <a:ext cx="2572705" cy="20263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06841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432</Words>
  <Application>Microsoft Office PowerPoint</Application>
  <PresentationFormat>Экран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Тема: «Легкая атлетика-королева спорта» Прыжки с шестом</vt:lpstr>
      <vt:lpstr>Елена Гаджиевна Исинбаева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Список литературы 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Прыжки с шестом</dc:title>
  <dc:creator>Юля</dc:creator>
  <cp:lastModifiedBy>K-107</cp:lastModifiedBy>
  <cp:revision>26</cp:revision>
  <dcterms:created xsi:type="dcterms:W3CDTF">2018-04-21T11:33:56Z</dcterms:created>
  <dcterms:modified xsi:type="dcterms:W3CDTF">2018-05-07T01:07:20Z</dcterms:modified>
</cp:coreProperties>
</file>